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朱柏叡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112年11月29日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11月29日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11月29日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(29)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日高壓出海，環境偏東風，氣溫回暖，中層水氣稍增，東北角及山區有零星短暫雨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預估日雨量</a:t>
            </a:r>
            <a:r>
              <a:rPr lang="en-US" altLang="zh-TW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10~20</a:t>
            </a: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</a:t>
            </a:r>
            <a:r>
              <a:rPr lang="zh-TW" altLang="en-US" sz="1800" b="1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，大雨以下</a:t>
            </a:r>
            <a:r>
              <a:rPr lang="zh-TW" altLang="en-US" sz="1800" b="0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b="0" i="0" u="none" strike="noStrike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207" name="Picture 206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7" y="1192805"/>
            <a:ext cx="4098286" cy="4098286"/>
          </a:xfrm>
          <a:prstGeom prst="rect">
            <a:avLst/>
          </a:prstGeom>
        </p:spPr>
      </p:pic>
      <p:pic>
        <p:nvPicPr>
          <p:cNvPr id="208" name="Picture 20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11月29日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臺灣上空偏東南風，帶來中層水氣，今各地雲量偏多，山區有零星降雨，底層受地面高壓出海，底層偏東風至東北風影響，迎風面地形降雨轉少。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下一波大陸冷高壓開始東移，西風槽逐漸建立，預估今深夜東北季風增強，水氣轉多，迎風面轉為濕冷天氣型態，東北部山區受地形作用有持續性降雨，預估此天氣型態將持續影響至週日</a:t>
            </a:r>
            <a:r>
              <a:rPr lang="en-US" altLang="zh-TW" sz="1600" dirty="0">
                <a:solidFill>
                  <a:srgbClr val="000C18"/>
                </a:solidFill>
              </a:rPr>
              <a:t>(12/3)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611626" y="320465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700279" y="2460759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0;p33">
            <a:extLst>
              <a:ext uri="{FF2B5EF4-FFF2-40B4-BE49-F238E27FC236}">
                <a16:creationId xmlns:a16="http://schemas.microsoft.com/office/drawing/2014/main" id="{52C29555-1D0B-DBDF-F4DB-A83C3ABD6FB8}"/>
              </a:ext>
            </a:extLst>
          </p:cNvPr>
          <p:cNvSpPr/>
          <p:nvPr/>
        </p:nvSpPr>
        <p:spPr>
          <a:xfrm>
            <a:off x="3887580" y="2903371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1;p33">
            <a:extLst>
              <a:ext uri="{FF2B5EF4-FFF2-40B4-BE49-F238E27FC236}">
                <a16:creationId xmlns:a16="http://schemas.microsoft.com/office/drawing/2014/main" id="{D2157378-9CC9-7712-70C7-09C0056B9BCF}"/>
              </a:ext>
            </a:extLst>
          </p:cNvPr>
          <p:cNvSpPr/>
          <p:nvPr/>
        </p:nvSpPr>
        <p:spPr>
          <a:xfrm>
            <a:off x="5188051" y="948839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30;p33">
            <a:extLst>
              <a:ext uri="{FF2B5EF4-FFF2-40B4-BE49-F238E27FC236}">
                <a16:creationId xmlns:a16="http://schemas.microsoft.com/office/drawing/2014/main" id="{73C90BE1-B1FB-58C7-76A1-011829258167}"/>
              </a:ext>
            </a:extLst>
          </p:cNvPr>
          <p:cNvSpPr/>
          <p:nvPr/>
        </p:nvSpPr>
        <p:spPr>
          <a:xfrm>
            <a:off x="1099693" y="1490040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8;p33">
            <a:extLst>
              <a:ext uri="{FF2B5EF4-FFF2-40B4-BE49-F238E27FC236}">
                <a16:creationId xmlns:a16="http://schemas.microsoft.com/office/drawing/2014/main" id="{474E33E1-63E7-24DA-A617-F37F7EF11C56}"/>
              </a:ext>
            </a:extLst>
          </p:cNvPr>
          <p:cNvSpPr txBox="1"/>
          <p:nvPr/>
        </p:nvSpPr>
        <p:spPr>
          <a:xfrm>
            <a:off x="2293738" y="3394696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相對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Relatively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773DC6E5-5581-B02E-A815-A57C60D6C8E6}"/>
              </a:ext>
            </a:extLst>
          </p:cNvPr>
          <p:cNvSpPr/>
          <p:nvPr/>
        </p:nvSpPr>
        <p:spPr>
          <a:xfrm>
            <a:off x="2015231" y="1065320"/>
            <a:ext cx="1828800" cy="1429305"/>
          </a:xfrm>
          <a:custGeom>
            <a:avLst/>
            <a:gdLst>
              <a:gd name="connsiteX0" fmla="*/ 1828800 w 1828800"/>
              <a:gd name="connsiteY0" fmla="*/ 0 h 1429305"/>
              <a:gd name="connsiteX1" fmla="*/ 1526959 w 1828800"/>
              <a:gd name="connsiteY1" fmla="*/ 435006 h 1429305"/>
              <a:gd name="connsiteX2" fmla="*/ 941033 w 1828800"/>
              <a:gd name="connsiteY2" fmla="*/ 896645 h 1429305"/>
              <a:gd name="connsiteX3" fmla="*/ 479394 w 1828800"/>
              <a:gd name="connsiteY3" fmla="*/ 1216241 h 1429305"/>
              <a:gd name="connsiteX4" fmla="*/ 0 w 1828800"/>
              <a:gd name="connsiteY4" fmla="*/ 1429305 h 1429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429305">
                <a:moveTo>
                  <a:pt x="1828800" y="0"/>
                </a:moveTo>
                <a:cubicBezTo>
                  <a:pt x="1751860" y="142782"/>
                  <a:pt x="1674920" y="285565"/>
                  <a:pt x="1526959" y="435006"/>
                </a:cubicBezTo>
                <a:cubicBezTo>
                  <a:pt x="1378998" y="584447"/>
                  <a:pt x="1115627" y="766439"/>
                  <a:pt x="941033" y="896645"/>
                </a:cubicBezTo>
                <a:cubicBezTo>
                  <a:pt x="766439" y="1026851"/>
                  <a:pt x="636233" y="1127464"/>
                  <a:pt x="479394" y="1216241"/>
                </a:cubicBezTo>
                <a:cubicBezTo>
                  <a:pt x="322555" y="1305018"/>
                  <a:pt x="161277" y="1367161"/>
                  <a:pt x="0" y="1429305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0F22074A-601B-3FCB-95D8-B74DEB04E339}"/>
              </a:ext>
            </a:extLst>
          </p:cNvPr>
          <p:cNvSpPr/>
          <p:nvPr/>
        </p:nvSpPr>
        <p:spPr>
          <a:xfrm>
            <a:off x="5566299" y="2041864"/>
            <a:ext cx="159798" cy="878889"/>
          </a:xfrm>
          <a:custGeom>
            <a:avLst/>
            <a:gdLst>
              <a:gd name="connsiteX0" fmla="*/ 0 w 159798"/>
              <a:gd name="connsiteY0" fmla="*/ 0 h 878889"/>
              <a:gd name="connsiteX1" fmla="*/ 88777 w 159798"/>
              <a:gd name="connsiteY1" fmla="*/ 310719 h 878889"/>
              <a:gd name="connsiteX2" fmla="*/ 159798 w 159798"/>
              <a:gd name="connsiteY2" fmla="*/ 878889 h 87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798" h="878889">
                <a:moveTo>
                  <a:pt x="0" y="0"/>
                </a:moveTo>
                <a:cubicBezTo>
                  <a:pt x="31072" y="82119"/>
                  <a:pt x="62144" y="164238"/>
                  <a:pt x="88777" y="310719"/>
                </a:cubicBezTo>
                <a:cubicBezTo>
                  <a:pt x="115410" y="457200"/>
                  <a:pt x="137604" y="668044"/>
                  <a:pt x="159798" y="878889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129;p33">
            <a:extLst>
              <a:ext uri="{FF2B5EF4-FFF2-40B4-BE49-F238E27FC236}">
                <a16:creationId xmlns:a16="http://schemas.microsoft.com/office/drawing/2014/main" id="{65D71E07-4204-38CD-0AB5-B34B8C89C183}"/>
              </a:ext>
            </a:extLst>
          </p:cNvPr>
          <p:cNvSpPr/>
          <p:nvPr/>
        </p:nvSpPr>
        <p:spPr>
          <a:xfrm rot="1051251">
            <a:off x="1869012" y="1833758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8;p33">
            <a:extLst>
              <a:ext uri="{FF2B5EF4-FFF2-40B4-BE49-F238E27FC236}">
                <a16:creationId xmlns:a16="http://schemas.microsoft.com/office/drawing/2014/main" id="{0675BB85-C939-3EB2-6B11-34EB1A5001FE}"/>
              </a:ext>
            </a:extLst>
          </p:cNvPr>
          <p:cNvSpPr txBox="1"/>
          <p:nvPr/>
        </p:nvSpPr>
        <p:spPr>
          <a:xfrm>
            <a:off x="1434907" y="924524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Continental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7" y="925932"/>
            <a:ext cx="8164268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東北季風減弱，各地無明顯降雨。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昨(28)日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水氣偏少，東部山區及恆春半島有局部短暫雨。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西德山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7.0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線明池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百韜橋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(65K~85K+500) 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池端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6.5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今(29)日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" b="1146"/>
          <a:stretch/>
        </p:blipFill>
        <p:spPr>
          <a:xfrm>
            <a:off x="1101545" y="948146"/>
            <a:ext cx="3871285" cy="3492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37" b="1560"/>
          <a:stretch/>
        </p:blipFill>
        <p:spPr>
          <a:xfrm>
            <a:off x="6860651" y="932158"/>
            <a:ext cx="3871285" cy="34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46041" y="1038527"/>
            <a:ext cx="1475103" cy="2766624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(29)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偏東風中層水氣稍增，東北角及山區有零星短暫雨。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明、後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(30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、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12/1)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東北季風增強，桃園以北、宜花有局部短暫雨，山區有零星短暫雨，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北海岸及宜蘭山區有局部大雨發生機率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明(30)日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 dirty="0">
                <a:solidFill>
                  <a:srgbClr val="0C3373"/>
                </a:solidFill>
                <a:latin typeface="微軟正黑體"/>
              </a:rPr>
              <a:t>後(</a:t>
            </a:r>
            <a:r>
              <a:rPr lang="en-US" altLang="zh-TW" sz="1800" b="1" dirty="0">
                <a:solidFill>
                  <a:srgbClr val="0C3373"/>
                </a:solidFill>
                <a:latin typeface="微軟正黑體"/>
              </a:rPr>
              <a:t>12/</a:t>
            </a:r>
            <a:r>
              <a:rPr sz="1800" b="1" dirty="0">
                <a:solidFill>
                  <a:srgbClr val="0C3373"/>
                </a:solidFill>
                <a:latin typeface="微軟正黑體"/>
              </a:rPr>
              <a:t>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57513" y="612993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193888"/>
              </p:ext>
            </p:extLst>
          </p:nvPr>
        </p:nvGraphicFramePr>
        <p:xfrm>
          <a:off x="462002" y="4736999"/>
          <a:ext cx="11286656" cy="2069794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明(30)日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東北角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基隆北海岸至東北角</a:t>
                      </a:r>
                      <a:b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</a:b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新北山區、宜蘭沿海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基隆北海岸至東北角</a:t>
                      </a:r>
                      <a:b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</a:b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新北山區、宜蘭沿海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10~20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，達大雨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，達大雨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9083" y="1041606"/>
            <a:ext cx="1471830" cy="2759495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41829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8337" y="1050484"/>
            <a:ext cx="1490901" cy="2766622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8930959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sz="1600" b="1" dirty="0">
                        <a:solidFill>
                          <a:srgbClr val="000000"/>
                        </a:solidFill>
                        <a:latin typeface="微軟正黑體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6.5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3910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4.0</a:t>
                      </a:r>
                      <a:endParaRPr kumimoji="0" lang="en-US" altLang="zh-TW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/>
                        <a:ea typeface="新細明體" panose="02020500000000000000" pitchFamily="18" charset="-120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233627"/>
            <a:ext cx="11188145" cy="1818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(29)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日各地雲量偏多，東北角及山區有零星短暫雨。</a:t>
            </a: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(30)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日起東北季風增強，迎風面降雨明顯，北部及東半部皆為陰有雨天氣，降雨熱區落於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宜蘭山區，有局部大雨發生，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預估整體影響至本週日，請留意。</a:t>
            </a: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今重點關注路段：無</a:t>
            </a:r>
            <a:endParaRPr lang="en-US" altLang="zh-TW" sz="2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52593</TotalTime>
  <Words>1161</Words>
  <Application>Microsoft Office PowerPoint</Application>
  <PresentationFormat>寬螢幕</PresentationFormat>
  <Paragraphs>241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Wingdings</vt:lpstr>
      <vt:lpstr>Tahoma</vt:lpstr>
      <vt:lpstr>Calibri</vt:lpstr>
      <vt:lpstr>微軟正黑體</vt:lpstr>
      <vt:lpstr>微軟正黑體</vt:lpstr>
      <vt:lpstr>Inter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1475</cp:revision>
  <dcterms:modified xsi:type="dcterms:W3CDTF">2023-11-29T11:04:04Z</dcterms:modified>
</cp:coreProperties>
</file>